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2" r:id="rId10"/>
    <p:sldId id="263" r:id="rId11"/>
    <p:sldId id="266" r:id="rId12"/>
    <p:sldId id="267" r:id="rId13"/>
    <p:sldId id="269" r:id="rId14"/>
    <p:sldId id="270" r:id="rId15"/>
    <p:sldId id="268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278" y="-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6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2C6D3F-1E67-4BDE-A95B-DB06383698DA}" type="datetimeFigureOut">
              <a:rPr lang="en-US" smtClean="0"/>
              <a:t>7/29/2009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B12C44-C373-45E4-8105-22AF8A9F959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See directions for making model on lesson plan sheet.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B12C44-C373-45E4-8105-22AF8A9F9593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69899B-9D37-4FA2-86FC-BF33047711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7C3A5F-076D-4747-90B5-9E71C841BA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7208E2-137B-4B67-BA99-FBA3CFB862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57F102-EAB1-4122-905A-84608D0C02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F475FB-35BE-470E-A4E5-DA0B211894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47EC6C-690E-4B83-BB16-00C27C480F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BF799C-C7AA-4E97-ADD2-4B1BAA809C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49C3A-7031-4CAA-AB9D-BEC3348E61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655C25-3CA8-4573-ADF0-098C1D6054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3349F6-3F77-44EB-AB5F-6F0BB820FB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1C543C-4CBC-4B56-8067-1E25A1D48C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3975F5FC-BCC5-449C-B7BC-9ABE5B58C6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7" descr="j0095690"/>
          <p:cNvPicPr>
            <a:picLocks noChangeAspect="1" noChangeArrowheads="1" noCrop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52400" y="0"/>
            <a:ext cx="468313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 descr="j0095690"/>
          <p:cNvPicPr>
            <a:picLocks noChangeAspect="1" noChangeArrowheads="1" noCrop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52400" y="3429000"/>
            <a:ext cx="468313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gif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chemeClr val="accent2"/>
                </a:solidFill>
                <a:latin typeface="Jokerman" pitchFamily="82" charset="0"/>
              </a:rPr>
              <a:t>1.3 Segments, Rays, Lines and Planes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>
              <a:solidFill>
                <a:schemeClr val="accent2"/>
              </a:solidFill>
              <a:latin typeface="Jokerm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8" presetClass="entr" presetSubtype="0" accel="5000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3"/>
                                    </p:cond>
                                  </p:end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j0074718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295400"/>
          </a:xfrm>
        </p:spPr>
        <p:txBody>
          <a:bodyPr/>
          <a:lstStyle/>
          <a:p>
            <a:pPr algn="l"/>
            <a:r>
              <a:rPr lang="en-US" dirty="0" smtClean="0"/>
              <a:t>    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72440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Name all segments </a:t>
            </a:r>
          </a:p>
          <a:p>
            <a:pPr>
              <a:buNone/>
            </a:pPr>
            <a:r>
              <a:rPr lang="en-US" dirty="0" smtClean="0"/>
              <a:t>that intersect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Name all segments that are parallel to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Name all segments that are skew to 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971800" y="2590800"/>
          <a:ext cx="749300" cy="579004"/>
        </p:xfrm>
        <a:graphic>
          <a:graphicData uri="http://schemas.openxmlformats.org/presentationml/2006/ole">
            <p:oleObj spid="_x0000_s1025" name="Equation" r:id="rId3" imgW="279360" imgH="215640" progId="Equation.3">
              <p:embed/>
            </p:oleObj>
          </a:graphicData>
        </a:graphic>
      </p:graphicFrame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7086600" y="3733800"/>
          <a:ext cx="749300" cy="579438"/>
        </p:xfrm>
        <a:graphic>
          <a:graphicData uri="http://schemas.openxmlformats.org/presentationml/2006/ole">
            <p:oleObj spid="_x0000_s1026" name="Equation" r:id="rId4" imgW="279360" imgH="215640" progId="Equation.3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6781800" y="4953000"/>
          <a:ext cx="749300" cy="579438"/>
        </p:xfrm>
        <a:graphic>
          <a:graphicData uri="http://schemas.openxmlformats.org/presentationml/2006/ole">
            <p:oleObj spid="_x0000_s1027" name="Equation" r:id="rId5" imgW="279360" imgH="215640" progId="Equation.3">
              <p:embed/>
            </p:oleObj>
          </a:graphicData>
        </a:graphic>
      </p:graphicFrame>
      <p:pic>
        <p:nvPicPr>
          <p:cNvPr id="1029" name="Picture 5" descr="Image shows line segments, which form part of the framework of a building.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105400" y="685800"/>
            <a:ext cx="2928868" cy="29432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219200"/>
          </a:xfrm>
        </p:spPr>
        <p:txBody>
          <a:bodyPr/>
          <a:lstStyle/>
          <a:p>
            <a:r>
              <a:rPr lang="en-US" dirty="0" smtClean="0"/>
              <a:t>Parallel Planes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8006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Parallel planes are planes that do not intersect.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Name a plane that is parallel to plane ABCD.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Name another pair of parallel planes.</a:t>
            </a:r>
          </a:p>
        </p:txBody>
      </p:sp>
      <p:pic>
        <p:nvPicPr>
          <p:cNvPr id="4" name="Picture 2" descr="Image of a rectangular box shape with front face plane A B C D parallel to back face plane G H I J."/>
          <p:cNvPicPr>
            <a:picLocks noChangeAspect="1" noChangeArrowheads="1"/>
          </p:cNvPicPr>
          <p:nvPr/>
        </p:nvPicPr>
        <p:blipFill>
          <a:blip r:embed="rId2"/>
          <a:srcRect r="41174"/>
          <a:stretch>
            <a:fillRect/>
          </a:stretch>
        </p:blipFill>
        <p:spPr bwMode="auto">
          <a:xfrm>
            <a:off x="762000" y="1905000"/>
            <a:ext cx="5437377" cy="1752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219200"/>
          </a:xfrm>
        </p:spPr>
        <p:txBody>
          <a:bodyPr/>
          <a:lstStyle/>
          <a:p>
            <a:r>
              <a:rPr lang="en-US" dirty="0" smtClean="0"/>
              <a:t>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72440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Are          and                   </a:t>
            </a:r>
          </a:p>
          <a:p>
            <a:pPr marL="514350" indent="-514350">
              <a:buNone/>
            </a:pPr>
            <a:r>
              <a:rPr lang="en-US" dirty="0" smtClean="0"/>
              <a:t> </a:t>
            </a:r>
            <a:r>
              <a:rPr lang="en-US" dirty="0" smtClean="0"/>
              <a:t>    in the same plane?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2.  Name all the segments parallel to         .</a:t>
            </a:r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81600" y="762000"/>
            <a:ext cx="3514725" cy="210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981200" y="2514600"/>
          <a:ext cx="762000" cy="580571"/>
        </p:xfrm>
        <a:graphic>
          <a:graphicData uri="http://schemas.openxmlformats.org/presentationml/2006/ole">
            <p:oleObj spid="_x0000_s25603" name="Equation" r:id="rId4" imgW="266400" imgH="20304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657600" y="2514600"/>
          <a:ext cx="753035" cy="609600"/>
        </p:xfrm>
        <a:graphic>
          <a:graphicData uri="http://schemas.openxmlformats.org/presentationml/2006/ole">
            <p:oleObj spid="_x0000_s25604" name="Equation" r:id="rId5" imgW="266400" imgH="21564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6858000" y="4267200"/>
          <a:ext cx="731371" cy="565150"/>
        </p:xfrm>
        <a:graphic>
          <a:graphicData uri="http://schemas.openxmlformats.org/presentationml/2006/ole">
            <p:oleObj spid="_x0000_s25605" name="Equation" r:id="rId6" imgW="279360" imgH="215640" progId="Equation.3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219200"/>
          </a:xfrm>
        </p:spPr>
        <p:txBody>
          <a:bodyPr/>
          <a:lstStyle/>
          <a:p>
            <a:r>
              <a:rPr lang="en-US" dirty="0" smtClean="0"/>
              <a:t>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72440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marL="514350" indent="-514350">
              <a:buAutoNum type="arabicPeriod" startAt="3"/>
            </a:pPr>
            <a:r>
              <a:rPr lang="en-US" dirty="0" smtClean="0"/>
              <a:t>Name all segments skew to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4.  Draw              on the diagram. </a:t>
            </a:r>
            <a:endParaRPr lang="en-US" dirty="0"/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81600" y="762000"/>
            <a:ext cx="3514725" cy="210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5867400" y="3048000"/>
          <a:ext cx="762000" cy="580572"/>
        </p:xfrm>
        <a:graphic>
          <a:graphicData uri="http://schemas.openxmlformats.org/presentationml/2006/ole">
            <p:oleObj spid="_x0000_s26626" name="Equation" r:id="rId4" imgW="266400" imgH="20304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438400" y="4800600"/>
          <a:ext cx="806824" cy="685800"/>
        </p:xfrm>
        <a:graphic>
          <a:graphicData uri="http://schemas.openxmlformats.org/presentationml/2006/ole">
            <p:oleObj spid="_x0000_s26627" name="Equation" r:id="rId5" imgW="253800" imgH="215640" progId="Equation.BREE4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219200"/>
          </a:xfrm>
        </p:spPr>
        <p:txBody>
          <a:bodyPr/>
          <a:lstStyle/>
          <a:p>
            <a:r>
              <a:rPr lang="en-US" dirty="0" smtClean="0"/>
              <a:t>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72440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Mark a point I on the diagram so that </a:t>
            </a:r>
          </a:p>
          <a:p>
            <a:pPr>
              <a:buNone/>
            </a:pPr>
            <a:r>
              <a:rPr lang="en-US" dirty="0" smtClean="0"/>
              <a:t>and          are opposite rays.</a:t>
            </a:r>
            <a:endParaRPr lang="en-US" dirty="0"/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81600" y="762000"/>
            <a:ext cx="3514725" cy="210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7010400" y="3733800"/>
          <a:ext cx="603250" cy="482600"/>
        </p:xfrm>
        <a:graphic>
          <a:graphicData uri="http://schemas.openxmlformats.org/presentationml/2006/ole">
            <p:oleObj spid="_x0000_s27650" name="Equation" r:id="rId4" imgW="253800" imgH="203040" progId="Equation.BREE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524000" y="4267200"/>
          <a:ext cx="593725" cy="558800"/>
        </p:xfrm>
        <a:graphic>
          <a:graphicData uri="http://schemas.openxmlformats.org/presentationml/2006/ole">
            <p:oleObj spid="_x0000_s27651" name="Equation" r:id="rId5" imgW="215640" imgH="203040" progId="Equation.BREE4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Exit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Homework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Parts of 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Segment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The part of a line consisting of two endpoints and all the points in between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219200"/>
          </a:xfrm>
        </p:spPr>
        <p:txBody>
          <a:bodyPr/>
          <a:lstStyle/>
          <a:p>
            <a:r>
              <a:rPr lang="en-US" dirty="0" smtClean="0"/>
              <a:t>Parts of 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8006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Ray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The part of the line consisting of one endpoint and all the points of the line on one side of the endpoint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219200"/>
          </a:xfrm>
        </p:spPr>
        <p:txBody>
          <a:bodyPr/>
          <a:lstStyle/>
          <a:p>
            <a:r>
              <a:rPr lang="en-US" dirty="0" smtClean="0"/>
              <a:t>Parts of 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7244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Opposite Rays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Two collinear rays with the same endpoint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Opposite rays always form a line!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295400"/>
          </a:xfrm>
        </p:spPr>
        <p:txBody>
          <a:bodyPr/>
          <a:lstStyle/>
          <a:p>
            <a:r>
              <a:rPr lang="en-US" dirty="0" smtClean="0"/>
              <a:t>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8768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Name the segments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Name the rays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Name a pair of opposite rays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4038600" y="533400"/>
            <a:ext cx="5314950" cy="2714625"/>
            <a:chOff x="4038600" y="533400"/>
            <a:chExt cx="5314950" cy="2714625"/>
          </a:xfrm>
        </p:grpSpPr>
        <p:pic>
          <p:nvPicPr>
            <p:cNvPr id="14340" name="Picture 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038600" y="533400"/>
              <a:ext cx="5314950" cy="2714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" name="Oval 6"/>
            <p:cNvSpPr/>
            <p:nvPr/>
          </p:nvSpPr>
          <p:spPr>
            <a:xfrm>
              <a:off x="4953000" y="2362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6172200" y="16764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7543800" y="9144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219200"/>
          </a:xfrm>
        </p:spPr>
        <p:txBody>
          <a:bodyPr/>
          <a:lstStyle/>
          <a:p>
            <a:r>
              <a:rPr lang="en-US" dirty="0" smtClean="0"/>
              <a:t>Types of 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Intersecting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Same plane?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Intersect?</a:t>
            </a:r>
            <a:endParaRPr lang="en-US" dirty="0"/>
          </a:p>
        </p:txBody>
      </p:sp>
      <p:pic>
        <p:nvPicPr>
          <p:cNvPr id="31746" name="Picture 2" descr="Image of a rectangular box shape with front face plane A B C D parallel to back face plane G H I J."/>
          <p:cNvPicPr>
            <a:picLocks noChangeAspect="1" noChangeArrowheads="1"/>
          </p:cNvPicPr>
          <p:nvPr/>
        </p:nvPicPr>
        <p:blipFill>
          <a:blip r:embed="rId2"/>
          <a:srcRect r="41174"/>
          <a:stretch>
            <a:fillRect/>
          </a:stretch>
        </p:blipFill>
        <p:spPr bwMode="auto">
          <a:xfrm>
            <a:off x="3706623" y="1447800"/>
            <a:ext cx="5437377" cy="1752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219200"/>
          </a:xfrm>
        </p:spPr>
        <p:txBody>
          <a:bodyPr/>
          <a:lstStyle/>
          <a:p>
            <a:r>
              <a:rPr lang="en-US" dirty="0" smtClean="0"/>
              <a:t>Types of 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Parallel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Same plane?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Intersect?</a:t>
            </a:r>
            <a:endParaRPr lang="en-US" dirty="0"/>
          </a:p>
        </p:txBody>
      </p:sp>
      <p:pic>
        <p:nvPicPr>
          <p:cNvPr id="31746" name="Picture 2" descr="Image of a rectangular box shape with front face plane A B C D parallel to back face plane G H I J."/>
          <p:cNvPicPr>
            <a:picLocks noChangeAspect="1" noChangeArrowheads="1"/>
          </p:cNvPicPr>
          <p:nvPr/>
        </p:nvPicPr>
        <p:blipFill>
          <a:blip r:embed="rId2"/>
          <a:srcRect r="41174"/>
          <a:stretch>
            <a:fillRect/>
          </a:stretch>
        </p:blipFill>
        <p:spPr bwMode="auto">
          <a:xfrm>
            <a:off x="3706623" y="1447800"/>
            <a:ext cx="5437377" cy="1752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219200"/>
          </a:xfrm>
        </p:spPr>
        <p:txBody>
          <a:bodyPr/>
          <a:lstStyle/>
          <a:p>
            <a:r>
              <a:rPr lang="en-US" dirty="0" smtClean="0"/>
              <a:t>Types of 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mtClean="0"/>
              <a:t>Skew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Same plane?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Intersect?</a:t>
            </a:r>
            <a:endParaRPr lang="en-US" dirty="0"/>
          </a:p>
        </p:txBody>
      </p:sp>
      <p:pic>
        <p:nvPicPr>
          <p:cNvPr id="31746" name="Picture 2" descr="Image of a rectangular box shape with front face plane A B C D parallel to back face plane G H I J."/>
          <p:cNvPicPr>
            <a:picLocks noChangeAspect="1" noChangeArrowheads="1"/>
          </p:cNvPicPr>
          <p:nvPr/>
        </p:nvPicPr>
        <p:blipFill>
          <a:blip r:embed="rId2"/>
          <a:srcRect r="41174"/>
          <a:stretch>
            <a:fillRect/>
          </a:stretch>
        </p:blipFill>
        <p:spPr bwMode="auto">
          <a:xfrm>
            <a:off x="3706623" y="1447800"/>
            <a:ext cx="5437377" cy="1752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://www.firstaidmonster.com/images/products/FAM_KLEENEX_TISSUE125_PLY-743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53000" y="1828800"/>
            <a:ext cx="3581400" cy="35814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Skew lines are hard to see.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Activity Time!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nimatedSideBar">
  <a:themeElements>
    <a:clrScheme name="AnimatedSideBar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AnimatedSideBar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nimatedSideBar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nimatedSideBar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nimatedSideBar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nimatedSideBar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nimatedSideBa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nimatedSideBa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nimatedSideBa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Animated Side Bar</Template>
  <TotalTime>365</TotalTime>
  <Words>233</Words>
  <Application>Microsoft Office PowerPoint</Application>
  <PresentationFormat>On-screen Show (4:3)</PresentationFormat>
  <Paragraphs>98</Paragraphs>
  <Slides>15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AnimatedSideBar</vt:lpstr>
      <vt:lpstr>Microsoft Equation 3.0</vt:lpstr>
      <vt:lpstr>Brownstone Equation Editor 5.0 Equation</vt:lpstr>
      <vt:lpstr>1.3 Segments, Rays, Lines and Planes</vt:lpstr>
      <vt:lpstr>Parts of Lines</vt:lpstr>
      <vt:lpstr>Parts of Lines</vt:lpstr>
      <vt:lpstr>Parts of Lines</vt:lpstr>
      <vt:lpstr>Practice</vt:lpstr>
      <vt:lpstr>Types of Lines</vt:lpstr>
      <vt:lpstr>Types of Lines</vt:lpstr>
      <vt:lpstr>Types of Lines</vt:lpstr>
      <vt:lpstr>Types of Lines</vt:lpstr>
      <vt:lpstr>     Example</vt:lpstr>
      <vt:lpstr>Parallel Planes</vt:lpstr>
      <vt:lpstr>Practice</vt:lpstr>
      <vt:lpstr>Practice</vt:lpstr>
      <vt:lpstr>Practice</vt:lpstr>
      <vt:lpstr>Slide 15</vt:lpstr>
    </vt:vector>
  </TitlesOfParts>
  <Company>Taos Municipal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Ronni</cp:lastModifiedBy>
  <cp:revision>14</cp:revision>
  <dcterms:created xsi:type="dcterms:W3CDTF">2004-12-30T02:43:22Z</dcterms:created>
  <dcterms:modified xsi:type="dcterms:W3CDTF">2009-07-30T04:03:35Z</dcterms:modified>
</cp:coreProperties>
</file>