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C6D3F-1E67-4BDE-A95B-DB06383698DA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2C44-C373-45E4-8105-22AF8A9F95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directions for making model on lesson plan sheet.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12C44-C373-45E4-8105-22AF8A9F959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899B-9D37-4FA2-86FC-BF3304771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C3A5F-076D-4747-90B5-9E71C841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08E2-137B-4B67-BA99-FBA3CFB8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7F102-EAB1-4122-905A-84608D0C0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475FB-35BE-470E-A4E5-DA0B2118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7EC6C-690E-4B83-BB16-00C27C480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F799C-C7AA-4E97-ADD2-4B1BAA809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49C3A-7031-4CAA-AB9D-BEC3348E6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5C25-3CA8-4573-ADF0-098C1D605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349F6-3F77-44EB-AB5F-6F0BB820F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C543C-4CBC-4B56-8067-1E25A1D48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975F5FC-BCC5-449C-B7BC-9ABE5B58C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j0095690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j0095690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3429000"/>
            <a:ext cx="468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Jokerman" pitchFamily="82" charset="0"/>
              </a:rPr>
              <a:t>1.3 Segments, Rays, Lines and Planes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accent2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47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pPr algn="l"/>
            <a:r>
              <a:rPr lang="en-US" dirty="0" smtClean="0"/>
              <a:t>   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all segments </a:t>
            </a:r>
          </a:p>
          <a:p>
            <a:pPr>
              <a:buNone/>
            </a:pPr>
            <a:r>
              <a:rPr lang="en-US" dirty="0" smtClean="0"/>
              <a:t>that intersect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all segments that are parallel to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all segments that are skew to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2590800"/>
          <a:ext cx="749300" cy="579004"/>
        </p:xfrm>
        <a:graphic>
          <a:graphicData uri="http://schemas.openxmlformats.org/presentationml/2006/ole">
            <p:oleObj spid="_x0000_s1025" name="Equation" r:id="rId3" imgW="279360" imgH="215640" progId="Equation.3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086600" y="3733800"/>
          <a:ext cx="749300" cy="579438"/>
        </p:xfrm>
        <a:graphic>
          <a:graphicData uri="http://schemas.openxmlformats.org/presentationml/2006/ole">
            <p:oleObj spid="_x0000_s1026" name="Equation" r:id="rId4" imgW="27936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81800" y="4953000"/>
          <a:ext cx="749300" cy="579438"/>
        </p:xfrm>
        <a:graphic>
          <a:graphicData uri="http://schemas.openxmlformats.org/presentationml/2006/ole">
            <p:oleObj spid="_x0000_s1027" name="Equation" r:id="rId5" imgW="279360" imgH="215640" progId="Equation.3">
              <p:embed/>
            </p:oleObj>
          </a:graphicData>
        </a:graphic>
      </p:graphicFrame>
      <p:pic>
        <p:nvPicPr>
          <p:cNvPr id="1029" name="Picture 5" descr="Image shows line segments, which form part of the framework of a building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685800"/>
            <a:ext cx="2928868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Parallel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Parallel planes are planes that do not intersect.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 plane that is parallel to plane ABCD.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another pair of parallel planes.</a:t>
            </a:r>
          </a:p>
        </p:txBody>
      </p:sp>
      <p:pic>
        <p:nvPicPr>
          <p:cNvPr id="4" name="Picture 2" descr="Image of a rectangular box shape with front face plane A B C D parallel to back face plane G H I J."/>
          <p:cNvPicPr>
            <a:picLocks noChangeAspect="1" noChangeArrowheads="1"/>
          </p:cNvPicPr>
          <p:nvPr/>
        </p:nvPicPr>
        <p:blipFill>
          <a:blip r:embed="rId2"/>
          <a:srcRect r="41174"/>
          <a:stretch>
            <a:fillRect/>
          </a:stretch>
        </p:blipFill>
        <p:spPr bwMode="auto">
          <a:xfrm>
            <a:off x="762000" y="1905000"/>
            <a:ext cx="543737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Are          and                  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 in the same plane?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Name all the segments parallel to         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62000"/>
            <a:ext cx="35147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514600"/>
          <a:ext cx="762000" cy="580571"/>
        </p:xfrm>
        <a:graphic>
          <a:graphicData uri="http://schemas.openxmlformats.org/presentationml/2006/ole">
            <p:oleObj spid="_x0000_s25603" name="Equation" r:id="rId4" imgW="26640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2514600"/>
          <a:ext cx="753035" cy="609600"/>
        </p:xfrm>
        <a:graphic>
          <a:graphicData uri="http://schemas.openxmlformats.org/presentationml/2006/ole">
            <p:oleObj spid="_x0000_s25604" name="Equation" r:id="rId5" imgW="26640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0" y="4267200"/>
          <a:ext cx="731371" cy="565150"/>
        </p:xfrm>
        <a:graphic>
          <a:graphicData uri="http://schemas.openxmlformats.org/presentationml/2006/ole">
            <p:oleObj spid="_x0000_s25605" name="Equation" r:id="rId6" imgW="279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Name all segments skew to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 Draw              on the diagram. 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62000"/>
            <a:ext cx="35147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3048000"/>
          <a:ext cx="762000" cy="580572"/>
        </p:xfrm>
        <a:graphic>
          <a:graphicData uri="http://schemas.openxmlformats.org/presentationml/2006/ole">
            <p:oleObj spid="_x0000_s26626" name="Equation" r:id="rId4" imgW="26640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4800600"/>
          <a:ext cx="806824" cy="685800"/>
        </p:xfrm>
        <a:graphic>
          <a:graphicData uri="http://schemas.openxmlformats.org/presentationml/2006/ole">
            <p:oleObj spid="_x0000_s26627" name="Equation" r:id="rId5" imgW="253800" imgH="215640" progId="Equation.BREE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Mark a point I on the diagram so that </a:t>
            </a:r>
          </a:p>
          <a:p>
            <a:pPr>
              <a:buNone/>
            </a:pPr>
            <a:r>
              <a:rPr lang="en-US" dirty="0" smtClean="0"/>
              <a:t>and          are opposite rays.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62000"/>
            <a:ext cx="35147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10400" y="3733800"/>
          <a:ext cx="603250" cy="482600"/>
        </p:xfrm>
        <a:graphic>
          <a:graphicData uri="http://schemas.openxmlformats.org/presentationml/2006/ole">
            <p:oleObj spid="_x0000_s27650" name="Equation" r:id="rId4" imgW="253800" imgH="203040" progId="Equation.BREE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4267200"/>
          <a:ext cx="593725" cy="558800"/>
        </p:xfrm>
        <a:graphic>
          <a:graphicData uri="http://schemas.openxmlformats.org/presentationml/2006/ole">
            <p:oleObj spid="_x0000_s27651" name="Equation" r:id="rId5" imgW="215640" imgH="203040" progId="Equation.BREE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Segment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part of a line consisting of two endpoints and all the points in between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Parts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part of the line consisting of one endpoint and all the points of the line on one side of the endpoint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Parts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Opposite Rays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collinear rays with the same endpoint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Opposite rays always form a line!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Name the segments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the rays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Name a pair of opposite rays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8600" y="533400"/>
            <a:ext cx="5314950" cy="2714625"/>
            <a:chOff x="4038600" y="533400"/>
            <a:chExt cx="5314950" cy="2714625"/>
          </a:xfrm>
        </p:grpSpPr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533400"/>
              <a:ext cx="5314950" cy="271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Oval 6"/>
            <p:cNvSpPr/>
            <p:nvPr/>
          </p:nvSpPr>
          <p:spPr>
            <a:xfrm>
              <a:off x="4953000" y="2362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72200" y="1676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543800" y="914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Types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Intersecting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Same plane?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Intersect?</a:t>
            </a:r>
            <a:endParaRPr lang="en-US" dirty="0"/>
          </a:p>
        </p:txBody>
      </p:sp>
      <p:pic>
        <p:nvPicPr>
          <p:cNvPr id="31746" name="Picture 2" descr="Image of a rectangular box shape with front face plane A B C D parallel to back face plane G H I J."/>
          <p:cNvPicPr>
            <a:picLocks noChangeAspect="1" noChangeArrowheads="1"/>
          </p:cNvPicPr>
          <p:nvPr/>
        </p:nvPicPr>
        <p:blipFill>
          <a:blip r:embed="rId2"/>
          <a:srcRect r="41174"/>
          <a:stretch>
            <a:fillRect/>
          </a:stretch>
        </p:blipFill>
        <p:spPr bwMode="auto">
          <a:xfrm>
            <a:off x="3706623" y="1447800"/>
            <a:ext cx="543737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Types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Parallel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Same plane?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Intersect?</a:t>
            </a:r>
            <a:endParaRPr lang="en-US" dirty="0"/>
          </a:p>
        </p:txBody>
      </p:sp>
      <p:pic>
        <p:nvPicPr>
          <p:cNvPr id="31746" name="Picture 2" descr="Image of a rectangular box shape with front face plane A B C D parallel to back face plane G H I J."/>
          <p:cNvPicPr>
            <a:picLocks noChangeAspect="1" noChangeArrowheads="1"/>
          </p:cNvPicPr>
          <p:nvPr/>
        </p:nvPicPr>
        <p:blipFill>
          <a:blip r:embed="rId2"/>
          <a:srcRect r="41174"/>
          <a:stretch>
            <a:fillRect/>
          </a:stretch>
        </p:blipFill>
        <p:spPr bwMode="auto">
          <a:xfrm>
            <a:off x="3706623" y="1447800"/>
            <a:ext cx="543737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dirty="0" smtClean="0"/>
              <a:t>Types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Skew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Same plane?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Intersect?</a:t>
            </a:r>
            <a:endParaRPr lang="en-US" dirty="0"/>
          </a:p>
        </p:txBody>
      </p:sp>
      <p:pic>
        <p:nvPicPr>
          <p:cNvPr id="31746" name="Picture 2" descr="Image of a rectangular box shape with front face plane A B C D parallel to back face plane G H I J."/>
          <p:cNvPicPr>
            <a:picLocks noChangeAspect="1" noChangeArrowheads="1"/>
          </p:cNvPicPr>
          <p:nvPr/>
        </p:nvPicPr>
        <p:blipFill>
          <a:blip r:embed="rId2"/>
          <a:srcRect r="41174"/>
          <a:stretch>
            <a:fillRect/>
          </a:stretch>
        </p:blipFill>
        <p:spPr bwMode="auto">
          <a:xfrm>
            <a:off x="3706623" y="1447800"/>
            <a:ext cx="543737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firstaidmonster.com/images/products/FAM_KLEENEX_TISSUE125_PLY-74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828800"/>
            <a:ext cx="3581400" cy="3581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Skew lines are hard to see.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Activity Time!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imatedSideBar">
  <a:themeElements>
    <a:clrScheme name="AnimatedSideBa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imatedSide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matedSideBa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ideBa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ideBa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ideBa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ideB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ideB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ideB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 Side Bar</Template>
  <TotalTime>365</TotalTime>
  <Words>233</Words>
  <Application>Microsoft Office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AnimatedSideBar</vt:lpstr>
      <vt:lpstr>Microsoft Equation 3.0</vt:lpstr>
      <vt:lpstr>Brownstone Equation Editor 5.0 Equation</vt:lpstr>
      <vt:lpstr>1.3 Segments, Rays, Lines and Planes</vt:lpstr>
      <vt:lpstr>Parts of Lines</vt:lpstr>
      <vt:lpstr>Parts of Lines</vt:lpstr>
      <vt:lpstr>Parts of Lines</vt:lpstr>
      <vt:lpstr>Practice</vt:lpstr>
      <vt:lpstr>Types of Lines</vt:lpstr>
      <vt:lpstr>Types of Lines</vt:lpstr>
      <vt:lpstr>Types of Lines</vt:lpstr>
      <vt:lpstr>Types of Lines</vt:lpstr>
      <vt:lpstr>     Example</vt:lpstr>
      <vt:lpstr>Parallel Planes</vt:lpstr>
      <vt:lpstr>Practice</vt:lpstr>
      <vt:lpstr>Practice</vt:lpstr>
      <vt:lpstr>Practice</vt:lpstr>
      <vt:lpstr>Slide 15</vt:lpstr>
    </vt:vector>
  </TitlesOfParts>
  <Company>Taos Municipal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Ronni</cp:lastModifiedBy>
  <cp:revision>14</cp:revision>
  <dcterms:created xsi:type="dcterms:W3CDTF">2004-12-30T02:43:22Z</dcterms:created>
  <dcterms:modified xsi:type="dcterms:W3CDTF">2009-07-30T04:03:35Z</dcterms:modified>
</cp:coreProperties>
</file>